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71" r:id="rId6"/>
    <p:sldId id="283" r:id="rId7"/>
    <p:sldId id="282" r:id="rId8"/>
    <p:sldId id="284" r:id="rId9"/>
    <p:sldId id="285" r:id="rId10"/>
    <p:sldId id="289" r:id="rId11"/>
    <p:sldId id="287" r:id="rId12"/>
    <p:sldId id="286" r:id="rId13"/>
    <p:sldId id="288" r:id="rId14"/>
    <p:sldId id="281" r:id="rId15"/>
  </p:sldIdLst>
  <p:sldSz cx="12192000" cy="6858000"/>
  <p:notesSz cx="6858000" cy="9144000"/>
  <p:embeddedFontLst>
    <p:embeddedFont>
      <p:font typeface="Arial Black" panose="020B0A04020102020204" pitchFamily="34" charset="0"/>
      <p:bold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  <p:embeddedFont>
      <p:font typeface="Libre Franklin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g8PgR8P5wwIvE48tYeVqu4D9we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6E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785C66-6193-434B-8C59-DE46EDD09D1D}" v="27" dt="2023-10-25T17:24:36.0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customschemas.google.com/relationships/presentationmetadata" Target="metadata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8.fntdata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Claudia Pinheiro Oliveira" userId="S::ana.pinheiro@al.rs.gov.br::f4f73a25-3072-43c9-97f5-3cc06284cb77" providerId="AD" clId="Web-{7C785C66-6193-434B-8C59-DE46EDD09D1D}"/>
    <pc:docChg chg="modSld">
      <pc:chgData name="Ana Claudia Pinheiro Oliveira" userId="S::ana.pinheiro@al.rs.gov.br::f4f73a25-3072-43c9-97f5-3cc06284cb77" providerId="AD" clId="Web-{7C785C66-6193-434B-8C59-DE46EDD09D1D}" dt="2023-10-25T17:24:36.056" v="28" actId="20577"/>
      <pc:docMkLst>
        <pc:docMk/>
      </pc:docMkLst>
      <pc:sldChg chg="modSp">
        <pc:chgData name="Ana Claudia Pinheiro Oliveira" userId="S::ana.pinheiro@al.rs.gov.br::f4f73a25-3072-43c9-97f5-3cc06284cb77" providerId="AD" clId="Web-{7C785C66-6193-434B-8C59-DE46EDD09D1D}" dt="2023-10-25T17:08:59.394" v="3" actId="20577"/>
        <pc:sldMkLst>
          <pc:docMk/>
          <pc:sldMk cId="0" sldId="257"/>
        </pc:sldMkLst>
        <pc:spChg chg="mod">
          <ac:chgData name="Ana Claudia Pinheiro Oliveira" userId="S::ana.pinheiro@al.rs.gov.br::f4f73a25-3072-43c9-97f5-3cc06284cb77" providerId="AD" clId="Web-{7C785C66-6193-434B-8C59-DE46EDD09D1D}" dt="2023-10-25T17:08:59.394" v="3" actId="20577"/>
          <ac:spMkLst>
            <pc:docMk/>
            <pc:sldMk cId="0" sldId="257"/>
            <ac:spMk id="100" creationId="{00000000-0000-0000-0000-000000000000}"/>
          </ac:spMkLst>
        </pc:spChg>
      </pc:sldChg>
      <pc:sldChg chg="modSp">
        <pc:chgData name="Ana Claudia Pinheiro Oliveira" userId="S::ana.pinheiro@al.rs.gov.br::f4f73a25-3072-43c9-97f5-3cc06284cb77" providerId="AD" clId="Web-{7C785C66-6193-434B-8C59-DE46EDD09D1D}" dt="2023-10-25T17:19:02.095" v="22" actId="20577"/>
        <pc:sldMkLst>
          <pc:docMk/>
          <pc:sldMk cId="0" sldId="259"/>
        </pc:sldMkLst>
        <pc:spChg chg="mod">
          <ac:chgData name="Ana Claudia Pinheiro Oliveira" userId="S::ana.pinheiro@al.rs.gov.br::f4f73a25-3072-43c9-97f5-3cc06284cb77" providerId="AD" clId="Web-{7C785C66-6193-434B-8C59-DE46EDD09D1D}" dt="2023-10-25T17:19:02.095" v="22" actId="20577"/>
          <ac:spMkLst>
            <pc:docMk/>
            <pc:sldMk cId="0" sldId="259"/>
            <ac:spMk id="111" creationId="{00000000-0000-0000-0000-000000000000}"/>
          </ac:spMkLst>
        </pc:spChg>
      </pc:sldChg>
      <pc:sldChg chg="modSp">
        <pc:chgData name="Ana Claudia Pinheiro Oliveira" userId="S::ana.pinheiro@al.rs.gov.br::f4f73a25-3072-43c9-97f5-3cc06284cb77" providerId="AD" clId="Web-{7C785C66-6193-434B-8C59-DE46EDD09D1D}" dt="2023-10-25T17:24:36.056" v="28" actId="20577"/>
        <pc:sldMkLst>
          <pc:docMk/>
          <pc:sldMk cId="0" sldId="263"/>
        </pc:sldMkLst>
        <pc:spChg chg="mod">
          <ac:chgData name="Ana Claudia Pinheiro Oliveira" userId="S::ana.pinheiro@al.rs.gov.br::f4f73a25-3072-43c9-97f5-3cc06284cb77" providerId="AD" clId="Web-{7C785C66-6193-434B-8C59-DE46EDD09D1D}" dt="2023-10-25T17:24:36.056" v="28" actId="20577"/>
          <ac:spMkLst>
            <pc:docMk/>
            <pc:sldMk cId="0" sldId="263"/>
            <ac:spMk id="135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ane.bernardi\Assembleia%20Legislativa%20do%20Estado%20do%20Rio%20Grande%20do%20Sul\Com.%20Educa&#231;&#227;o%20-%20General\SECRETARIA%202024\MONITORAMENTO%20DAS%20OBRAS%20ESCOLARES\Escolas%20Monitoramento%202024-alrs777218-2407-RH-alrs777218-240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ane.bernardi\Assembleia%20Legislativa%20do%20Estado%20do%20Rio%20Grande%20do%20Sul\Com.%20Educa&#231;&#227;o%20-%20General\SECRETARIA%202024\MONITORAMENTO%20DAS%20OBRAS%20ESCOLARES\Escolas%20Monitoramento%202024-alrs777218-2407-RH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BIBLIOTECA</a:t>
            </a:r>
          </a:p>
        </c:rich>
      </c:tx>
      <c:layout>
        <c:manualLayout>
          <c:xMode val="edge"/>
          <c:yMode val="edge"/>
          <c:x val="0.4085435706568362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55555555555558E-2"/>
          <c:y val="0.19960702828813065"/>
          <c:w val="0.81388888888888888"/>
          <c:h val="0.48311424613589971"/>
        </c:manualLayout>
      </c:layout>
      <c:pie3DChart>
        <c:varyColors val="1"/>
        <c:ser>
          <c:idx val="0"/>
          <c:order val="0"/>
          <c:explosion val="1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727-4137-995F-DED3FC2EB86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727-4137-995F-DED3FC2EB86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'BIBLIOTECAS '!$I$1:$J$1</c:f>
              <c:strCache>
                <c:ptCount val="2"/>
                <c:pt idx="0">
                  <c:v>HORAS FALTANTES PROFESSORE/FUNCIONÁRIOS </c:v>
                </c:pt>
                <c:pt idx="1">
                  <c:v>HORAS FALTANTES BIBLIOTECÁRIAS</c:v>
                </c:pt>
              </c:strCache>
            </c:strRef>
          </c:cat>
          <c:val>
            <c:numRef>
              <c:f>'BIBLIOTECAS '!$I$2:$J$2</c:f>
              <c:numCache>
                <c:formatCode>#,##0</c:formatCode>
                <c:ptCount val="2"/>
                <c:pt idx="0">
                  <c:v>15243</c:v>
                </c:pt>
                <c:pt idx="1">
                  <c:v>7980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727-4137-995F-DED3FC2EB86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2079921590427612"/>
          <c:y val="0.76267237849551461"/>
          <c:w val="0.77222222222222225"/>
          <c:h val="0.2373275736366287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FALTA DE </a:t>
            </a:r>
            <a:r>
              <a:rPr lang="en-US" b="1" dirty="0" smtClean="0"/>
              <a:t>HORAS</a:t>
            </a:r>
            <a:r>
              <a:rPr lang="en-US" b="1" baseline="0" dirty="0" smtClean="0"/>
              <a:t> </a:t>
            </a:r>
            <a:r>
              <a:rPr lang="en-US" b="1" dirty="0" smtClean="0"/>
              <a:t>RH- </a:t>
            </a:r>
            <a:r>
              <a:rPr lang="en-US" b="1" dirty="0"/>
              <a:t>COMPARATIVO </a:t>
            </a:r>
          </a:p>
        </c:rich>
      </c:tx>
      <c:layout>
        <c:manualLayout>
          <c:xMode val="edge"/>
          <c:yMode val="edge"/>
          <c:x val="0.2066144080983166"/>
          <c:y val="1.5151515151515152E-2"/>
        </c:manualLayout>
      </c:layout>
      <c:overlay val="0"/>
      <c:spPr>
        <a:solidFill>
          <a:schemeClr val="lt2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4665168767344516"/>
          <c:y val="0.23859220994834301"/>
          <c:w val="0.8488425516938467"/>
          <c:h val="0.59805367842305768"/>
        </c:manualLayout>
      </c:layout>
      <c:lineChart>
        <c:grouping val="stacked"/>
        <c:varyColors val="0"/>
        <c:ser>
          <c:idx val="0"/>
          <c:order val="0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543066491688539E-2"/>
                  <c:y val="2.77777777777776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6763998250218723E-2"/>
                  <c:y val="-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RH!$J$1:$K$1</c:f>
              <c:strCache>
                <c:ptCount val="2"/>
                <c:pt idx="0">
                  <c:v>Falta de RH 2023</c:v>
                </c:pt>
                <c:pt idx="1">
                  <c:v>Falta de RH 2024 </c:v>
                </c:pt>
              </c:strCache>
            </c:strRef>
          </c:cat>
          <c:val>
            <c:numRef>
              <c:f>RH!$J$2:$K$2</c:f>
              <c:numCache>
                <c:formatCode>#,##0</c:formatCode>
                <c:ptCount val="2"/>
                <c:pt idx="0">
                  <c:v>7006</c:v>
                </c:pt>
                <c:pt idx="1">
                  <c:v>15243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ED0-469B-AAB5-F67FE05609B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smooth val="0"/>
        <c:axId val="275914512"/>
        <c:axId val="276253568"/>
      </c:lineChart>
      <c:catAx>
        <c:axId val="27591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6253568"/>
        <c:crosses val="autoZero"/>
        <c:auto val="1"/>
        <c:lblAlgn val="ctr"/>
        <c:lblOffset val="100"/>
        <c:noMultiLvlLbl val="0"/>
      </c:catAx>
      <c:valAx>
        <c:axId val="27625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5914512"/>
        <c:crosses val="autoZero"/>
        <c:crossBetween val="between"/>
      </c:valAx>
      <c:dTable>
        <c:showHorzBorder val="1"/>
        <c:showVertBorder val="1"/>
        <c:showOutline val="0"/>
        <c:showKeys val="0"/>
        <c:spPr>
          <a:noFill/>
          <a:ln w="9525" cap="flat" cmpd="sng" algn="ctr">
            <a:solidFill>
              <a:srgbClr val="002060"/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pattFill prst="pct5">
          <a:fgClr>
            <a:schemeClr val="lt2"/>
          </a:fgClr>
          <a:bgClr>
            <a:schemeClr val="bg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noFill/>
    <a:ln w="22225" cmpd="sng">
      <a:solidFill>
        <a:srgbClr val="002060">
          <a:alpha val="76000"/>
        </a:srgbClr>
      </a:solidFill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ABDD5F-F09E-48E4-8BDD-BC6CB9F16F79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21F5BA23-70D5-4802-8267-2C2DF6D613C9}">
      <dgm:prSet phldrT="[Texto]" custT="1"/>
      <dgm:spPr/>
      <dgm:t>
        <a:bodyPr/>
        <a:lstStyle/>
        <a:p>
          <a:r>
            <a:rPr lang="pt-BR" sz="2400" b="1" dirty="0">
              <a:solidFill>
                <a:schemeClr val="tx1"/>
              </a:solidFill>
            </a:rPr>
            <a:t>TOTAL DE HORAS FALTANTES: </a:t>
          </a:r>
        </a:p>
        <a:p>
          <a:r>
            <a:rPr lang="pt-BR" sz="4000" b="1" dirty="0">
              <a:solidFill>
                <a:sysClr val="windowText" lastClr="000000"/>
              </a:solidFill>
            </a:rPr>
            <a:t>23.223 h </a:t>
          </a:r>
          <a:endParaRPr lang="pt-BR" sz="4000" dirty="0">
            <a:solidFill>
              <a:sysClr val="windowText" lastClr="000000"/>
            </a:solidFill>
          </a:endParaRPr>
        </a:p>
      </dgm:t>
    </dgm:pt>
    <dgm:pt modelId="{02E0C7AE-0DBF-4BEA-8F31-1CECCB3E7E05}" type="parTrans" cxnId="{7190C61C-5364-46AE-BA2A-3A1B08E6C958}">
      <dgm:prSet/>
      <dgm:spPr/>
      <dgm:t>
        <a:bodyPr/>
        <a:lstStyle/>
        <a:p>
          <a:endParaRPr lang="pt-BR"/>
        </a:p>
      </dgm:t>
    </dgm:pt>
    <dgm:pt modelId="{D0286BA6-E211-4DD1-9668-8BDE37C997FF}" type="sibTrans" cxnId="{7190C61C-5364-46AE-BA2A-3A1B08E6C958}">
      <dgm:prSet/>
      <dgm:spPr/>
      <dgm:t>
        <a:bodyPr/>
        <a:lstStyle/>
        <a:p>
          <a:endParaRPr lang="pt-BR"/>
        </a:p>
      </dgm:t>
    </dgm:pt>
    <dgm:pt modelId="{A9CDC927-74DC-4EA6-8B3C-5F0A99B266FB}">
      <dgm:prSet phldrT="[Texto]" custT="1"/>
      <dgm:spPr/>
      <dgm:t>
        <a:bodyPr/>
        <a:lstStyle/>
        <a:p>
          <a:r>
            <a:rPr lang="pt-BR" sz="2400" b="1" dirty="0">
              <a:solidFill>
                <a:schemeClr val="tx1"/>
              </a:solidFill>
            </a:rPr>
            <a:t>HORAS  FALTANTES </a:t>
          </a:r>
          <a:r>
            <a:rPr lang="pt-BR" sz="1800" b="1" dirty="0">
              <a:solidFill>
                <a:schemeClr val="tx1"/>
              </a:solidFill>
            </a:rPr>
            <a:t>Professoras(es) Funcionárias(os)</a:t>
          </a:r>
        </a:p>
        <a:p>
          <a:r>
            <a:rPr lang="pt-BR" sz="4000" b="1" dirty="0">
              <a:solidFill>
                <a:sysClr val="windowText" lastClr="000000"/>
              </a:solidFill>
            </a:rPr>
            <a:t>15.243h</a:t>
          </a:r>
          <a:endParaRPr lang="pt-BR" sz="4000" dirty="0">
            <a:solidFill>
              <a:sysClr val="windowText" lastClr="000000"/>
            </a:solidFill>
          </a:endParaRPr>
        </a:p>
      </dgm:t>
    </dgm:pt>
    <dgm:pt modelId="{C13EAFE5-026D-4880-B169-46FAE741FE57}" type="parTrans" cxnId="{643F2CDB-9E73-4095-95BB-71FC2ACCFAF3}">
      <dgm:prSet/>
      <dgm:spPr/>
      <dgm:t>
        <a:bodyPr/>
        <a:lstStyle/>
        <a:p>
          <a:endParaRPr lang="pt-BR"/>
        </a:p>
      </dgm:t>
    </dgm:pt>
    <dgm:pt modelId="{E278D928-F49B-4DC5-8BAD-B77FDC7F1C8E}" type="sibTrans" cxnId="{643F2CDB-9E73-4095-95BB-71FC2ACCFAF3}">
      <dgm:prSet/>
      <dgm:spPr/>
      <dgm:t>
        <a:bodyPr/>
        <a:lstStyle/>
        <a:p>
          <a:endParaRPr lang="pt-BR"/>
        </a:p>
      </dgm:t>
    </dgm:pt>
    <dgm:pt modelId="{25884BA0-CE1D-46FF-A6C4-4C9FABB212A1}">
      <dgm:prSet custT="1"/>
      <dgm:spPr/>
      <dgm:t>
        <a:bodyPr/>
        <a:lstStyle/>
        <a:p>
          <a:r>
            <a:rPr lang="pt-BR" sz="2400" b="1" dirty="0">
              <a:solidFill>
                <a:schemeClr val="tx1"/>
              </a:solidFill>
            </a:rPr>
            <a:t>HORAS  FALTANTES </a:t>
          </a:r>
          <a:r>
            <a:rPr lang="pt-BR" sz="2400" b="1" dirty="0" smtClean="0">
              <a:solidFill>
                <a:schemeClr val="tx1"/>
              </a:solidFill>
            </a:rPr>
            <a:t>Bibliotecárias(os)</a:t>
          </a:r>
          <a:endParaRPr lang="pt-BR" sz="2400" b="1" dirty="0">
            <a:solidFill>
              <a:schemeClr val="tx1"/>
            </a:solidFill>
          </a:endParaRPr>
        </a:p>
        <a:p>
          <a:r>
            <a:rPr lang="pt-BR" sz="4000" b="1" dirty="0">
              <a:solidFill>
                <a:sysClr val="windowText" lastClr="000000"/>
              </a:solidFill>
            </a:rPr>
            <a:t>7.980h </a:t>
          </a:r>
          <a:endParaRPr lang="pt-BR" sz="4000" dirty="0">
            <a:solidFill>
              <a:sysClr val="windowText" lastClr="000000"/>
            </a:solidFill>
          </a:endParaRPr>
        </a:p>
      </dgm:t>
    </dgm:pt>
    <dgm:pt modelId="{25D1E09D-0F60-4F35-A04A-49FCB523A033}" type="parTrans" cxnId="{AD6D34D7-4D25-4B69-8C3D-D22841E7DC47}">
      <dgm:prSet/>
      <dgm:spPr/>
      <dgm:t>
        <a:bodyPr/>
        <a:lstStyle/>
        <a:p>
          <a:endParaRPr lang="pt-BR"/>
        </a:p>
      </dgm:t>
    </dgm:pt>
    <dgm:pt modelId="{DB58AB49-7062-42E4-8E6C-CC0FC9EB2EFA}" type="sibTrans" cxnId="{AD6D34D7-4D25-4B69-8C3D-D22841E7DC47}">
      <dgm:prSet/>
      <dgm:spPr/>
      <dgm:t>
        <a:bodyPr/>
        <a:lstStyle/>
        <a:p>
          <a:endParaRPr lang="pt-BR"/>
        </a:p>
      </dgm:t>
    </dgm:pt>
    <dgm:pt modelId="{C303DEAB-CE74-41DD-BBB7-8AF55EC7E870}">
      <dgm:prSet phldrT="[Texto]" custScaleY="95571" custLinFactNeighborX="-176" custLinFactNeighborY="-2615"/>
      <dgm:spPr/>
      <dgm:t>
        <a:bodyPr/>
        <a:lstStyle/>
        <a:p>
          <a:endParaRPr lang="pt-BR"/>
        </a:p>
      </dgm:t>
    </dgm:pt>
    <dgm:pt modelId="{4DDB8B67-7658-4097-B9A9-CCD60067D5A1}" type="parTrans" cxnId="{7AFA71B9-4260-48CB-A520-78CB94C0D057}">
      <dgm:prSet/>
      <dgm:spPr/>
      <dgm:t>
        <a:bodyPr/>
        <a:lstStyle/>
        <a:p>
          <a:endParaRPr lang="pt-BR"/>
        </a:p>
      </dgm:t>
    </dgm:pt>
    <dgm:pt modelId="{B9CD63AD-7F11-4795-9C9D-72506CCD0BB1}" type="sibTrans" cxnId="{7AFA71B9-4260-48CB-A520-78CB94C0D057}">
      <dgm:prSet/>
      <dgm:spPr/>
      <dgm:t>
        <a:bodyPr/>
        <a:lstStyle/>
        <a:p>
          <a:endParaRPr lang="pt-BR"/>
        </a:p>
      </dgm:t>
    </dgm:pt>
    <dgm:pt modelId="{B9A7EA66-EBA5-46A5-BAA1-D75505F1611D}">
      <dgm:prSet phldrT="[Tex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BR" sz="2800" b="1" dirty="0">
              <a:solidFill>
                <a:sysClr val="windowText" lastClr="000000"/>
              </a:solidFill>
            </a:rPr>
            <a:t>Nº de Escolas com falta de RH: 269</a:t>
          </a:r>
        </a:p>
      </dgm:t>
    </dgm:pt>
    <dgm:pt modelId="{B51D0E47-4E10-478B-820A-97710AFF3C94}" type="sibTrans" cxnId="{6C55A429-0044-4BAA-BE72-BC5D14644596}">
      <dgm:prSet/>
      <dgm:spPr/>
      <dgm:t>
        <a:bodyPr/>
        <a:lstStyle/>
        <a:p>
          <a:endParaRPr lang="pt-BR"/>
        </a:p>
      </dgm:t>
    </dgm:pt>
    <dgm:pt modelId="{2A1AAC30-2983-4E6B-A188-9416EE836BCB}" type="parTrans" cxnId="{6C55A429-0044-4BAA-BE72-BC5D14644596}">
      <dgm:prSet/>
      <dgm:spPr/>
      <dgm:t>
        <a:bodyPr/>
        <a:lstStyle/>
        <a:p>
          <a:endParaRPr lang="pt-BR"/>
        </a:p>
      </dgm:t>
    </dgm:pt>
    <dgm:pt modelId="{16458867-7D7C-4C62-B254-1584F5641680}" type="pres">
      <dgm:prSet presAssocID="{75ABDD5F-F09E-48E4-8BDD-BC6CB9F16F7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7736BAF-774F-49DB-9A34-27B08A812FBF}" type="pres">
      <dgm:prSet presAssocID="{B9A7EA66-EBA5-46A5-BAA1-D75505F1611D}" presName="roof" presStyleLbl="dkBgShp" presStyleIdx="0" presStyleCnt="2" custScaleY="95571" custLinFactNeighborX="176" custLinFactNeighborY="2278"/>
      <dgm:spPr/>
      <dgm:t>
        <a:bodyPr/>
        <a:lstStyle/>
        <a:p>
          <a:endParaRPr lang="pt-BR"/>
        </a:p>
      </dgm:t>
    </dgm:pt>
    <dgm:pt modelId="{61041B1C-A9F3-4CB3-A0BB-855899E7FFD6}" type="pres">
      <dgm:prSet presAssocID="{B9A7EA66-EBA5-46A5-BAA1-D75505F1611D}" presName="pillars" presStyleCnt="0"/>
      <dgm:spPr/>
    </dgm:pt>
    <dgm:pt modelId="{D48D9D77-0ED6-4920-B783-DF488301E666}" type="pres">
      <dgm:prSet presAssocID="{B9A7EA66-EBA5-46A5-BAA1-D75505F1611D}" presName="pillar1" presStyleLbl="node1" presStyleIdx="0" presStyleCnt="3" custScaleY="105452" custLinFactNeighborX="-287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7D10928-B13A-4622-9402-136B1F3B298A}" type="pres">
      <dgm:prSet presAssocID="{A9CDC927-74DC-4EA6-8B3C-5F0A99B266FB}" presName="pillarX" presStyleLbl="node1" presStyleIdx="1" presStyleCnt="3" custScaleX="103860" custScaleY="107503" custLinFactNeighborX="-423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CB72A3-CFAE-4A2A-BE4F-860ED052AC4C}" type="pres">
      <dgm:prSet presAssocID="{25884BA0-CE1D-46FF-A6C4-4C9FABB212A1}" presName="pillarX" presStyleLbl="node1" presStyleIdx="2" presStyleCnt="3" custScaleX="116434" custScaleY="114300" custLinFactNeighborX="-2488" custLinFactNeighborY="448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EA07D29-FCE8-4B5D-A31F-E562F413CBB2}" type="pres">
      <dgm:prSet presAssocID="{B9A7EA66-EBA5-46A5-BAA1-D75505F1611D}" presName="base" presStyleLbl="dkBgShp" presStyleIdx="1" presStyleCnt="2"/>
      <dgm:spPr/>
    </dgm:pt>
  </dgm:ptLst>
  <dgm:cxnLst>
    <dgm:cxn modelId="{643F2CDB-9E73-4095-95BB-71FC2ACCFAF3}" srcId="{B9A7EA66-EBA5-46A5-BAA1-D75505F1611D}" destId="{A9CDC927-74DC-4EA6-8B3C-5F0A99B266FB}" srcOrd="1" destOrd="0" parTransId="{C13EAFE5-026D-4880-B169-46FAE741FE57}" sibTransId="{E278D928-F49B-4DC5-8BAD-B77FDC7F1C8E}"/>
    <dgm:cxn modelId="{3A7A7357-36A9-4C96-AC42-71830A29BD25}" type="presOf" srcId="{A9CDC927-74DC-4EA6-8B3C-5F0A99B266FB}" destId="{E7D10928-B13A-4622-9402-136B1F3B298A}" srcOrd="0" destOrd="0" presId="urn:microsoft.com/office/officeart/2005/8/layout/hList3"/>
    <dgm:cxn modelId="{7AFA71B9-4260-48CB-A520-78CB94C0D057}" srcId="{75ABDD5F-F09E-48E4-8BDD-BC6CB9F16F79}" destId="{C303DEAB-CE74-41DD-BBB7-8AF55EC7E870}" srcOrd="1" destOrd="0" parTransId="{4DDB8B67-7658-4097-B9A9-CCD60067D5A1}" sibTransId="{B9CD63AD-7F11-4795-9C9D-72506CCD0BB1}"/>
    <dgm:cxn modelId="{F426F20B-2EB1-461D-9D57-28C879A5046B}" type="presOf" srcId="{B9A7EA66-EBA5-46A5-BAA1-D75505F1611D}" destId="{67736BAF-774F-49DB-9A34-27B08A812FBF}" srcOrd="0" destOrd="0" presId="urn:microsoft.com/office/officeart/2005/8/layout/hList3"/>
    <dgm:cxn modelId="{AD6D34D7-4D25-4B69-8C3D-D22841E7DC47}" srcId="{B9A7EA66-EBA5-46A5-BAA1-D75505F1611D}" destId="{25884BA0-CE1D-46FF-A6C4-4C9FABB212A1}" srcOrd="2" destOrd="0" parTransId="{25D1E09D-0F60-4F35-A04A-49FCB523A033}" sibTransId="{DB58AB49-7062-42E4-8E6C-CC0FC9EB2EFA}"/>
    <dgm:cxn modelId="{D6AC9032-AC97-4F5F-9891-8C9DD95F2014}" type="presOf" srcId="{21F5BA23-70D5-4802-8267-2C2DF6D613C9}" destId="{D48D9D77-0ED6-4920-B783-DF488301E666}" srcOrd="0" destOrd="0" presId="urn:microsoft.com/office/officeart/2005/8/layout/hList3"/>
    <dgm:cxn modelId="{FB8BED8A-5A56-48B0-956B-7155CA65C81F}" type="presOf" srcId="{75ABDD5F-F09E-48E4-8BDD-BC6CB9F16F79}" destId="{16458867-7D7C-4C62-B254-1584F5641680}" srcOrd="0" destOrd="0" presId="urn:microsoft.com/office/officeart/2005/8/layout/hList3"/>
    <dgm:cxn modelId="{6C55A429-0044-4BAA-BE72-BC5D14644596}" srcId="{75ABDD5F-F09E-48E4-8BDD-BC6CB9F16F79}" destId="{B9A7EA66-EBA5-46A5-BAA1-D75505F1611D}" srcOrd="0" destOrd="0" parTransId="{2A1AAC30-2983-4E6B-A188-9416EE836BCB}" sibTransId="{B51D0E47-4E10-478B-820A-97710AFF3C94}"/>
    <dgm:cxn modelId="{7190C61C-5364-46AE-BA2A-3A1B08E6C958}" srcId="{B9A7EA66-EBA5-46A5-BAA1-D75505F1611D}" destId="{21F5BA23-70D5-4802-8267-2C2DF6D613C9}" srcOrd="0" destOrd="0" parTransId="{02E0C7AE-0DBF-4BEA-8F31-1CECCB3E7E05}" sibTransId="{D0286BA6-E211-4DD1-9668-8BDE37C997FF}"/>
    <dgm:cxn modelId="{FE9FD116-F4CE-4193-8C00-944FE6FF88D8}" type="presOf" srcId="{25884BA0-CE1D-46FF-A6C4-4C9FABB212A1}" destId="{0CCB72A3-CFAE-4A2A-BE4F-860ED052AC4C}" srcOrd="0" destOrd="0" presId="urn:microsoft.com/office/officeart/2005/8/layout/hList3"/>
    <dgm:cxn modelId="{58C4CE6C-4BCC-433A-A80E-A1F8B39E570D}" type="presParOf" srcId="{16458867-7D7C-4C62-B254-1584F5641680}" destId="{67736BAF-774F-49DB-9A34-27B08A812FBF}" srcOrd="0" destOrd="0" presId="urn:microsoft.com/office/officeart/2005/8/layout/hList3"/>
    <dgm:cxn modelId="{60E26614-F199-4797-B2AB-5863F5F44CE7}" type="presParOf" srcId="{16458867-7D7C-4C62-B254-1584F5641680}" destId="{61041B1C-A9F3-4CB3-A0BB-855899E7FFD6}" srcOrd="1" destOrd="0" presId="urn:microsoft.com/office/officeart/2005/8/layout/hList3"/>
    <dgm:cxn modelId="{305E85B8-E751-4BEA-BD88-AA5B7A364371}" type="presParOf" srcId="{61041B1C-A9F3-4CB3-A0BB-855899E7FFD6}" destId="{D48D9D77-0ED6-4920-B783-DF488301E666}" srcOrd="0" destOrd="0" presId="urn:microsoft.com/office/officeart/2005/8/layout/hList3"/>
    <dgm:cxn modelId="{9BB121CE-B624-4A93-9FD1-0F204E74EE90}" type="presParOf" srcId="{61041B1C-A9F3-4CB3-A0BB-855899E7FFD6}" destId="{E7D10928-B13A-4622-9402-136B1F3B298A}" srcOrd="1" destOrd="0" presId="urn:microsoft.com/office/officeart/2005/8/layout/hList3"/>
    <dgm:cxn modelId="{A4B0FBC0-8725-41C6-AFA4-934BD6E3869F}" type="presParOf" srcId="{61041B1C-A9F3-4CB3-A0BB-855899E7FFD6}" destId="{0CCB72A3-CFAE-4A2A-BE4F-860ED052AC4C}" srcOrd="2" destOrd="0" presId="urn:microsoft.com/office/officeart/2005/8/layout/hList3"/>
    <dgm:cxn modelId="{BA5E9913-DE7C-41EC-B712-635CAE070B4E}" type="presParOf" srcId="{16458867-7D7C-4C62-B254-1584F5641680}" destId="{1EA07D29-FCE8-4B5D-A31F-E562F413CBB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914061-1E7B-4414-8BD2-EE4ACA6F264A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016D458-571C-4C0D-A895-8C3A7093C858}">
      <dgm:prSet phldrT="[Texto]" custT="1"/>
      <dgm:spPr>
        <a:solidFill>
          <a:schemeClr val="bg2">
            <a:lumMod val="50000"/>
            <a:lumOff val="50000"/>
          </a:schemeClr>
        </a:solidFill>
      </dgm:spPr>
      <dgm:t>
        <a:bodyPr/>
        <a:lstStyle/>
        <a:p>
          <a:r>
            <a:rPr lang="pt-BR" sz="3600" dirty="0" smtClean="0">
              <a:solidFill>
                <a:schemeClr val="tx1"/>
              </a:solidFill>
            </a:rPr>
            <a:t>Escolas  Demandantes </a:t>
          </a:r>
          <a:endParaRPr lang="pt-BR" sz="3600" dirty="0">
            <a:solidFill>
              <a:schemeClr val="tx1"/>
            </a:solidFill>
          </a:endParaRPr>
        </a:p>
      </dgm:t>
    </dgm:pt>
    <dgm:pt modelId="{F4116C49-9D00-4B6C-BDCA-E28BFA09DF45}" type="parTrans" cxnId="{A44D4DD2-9B44-4AEA-812E-8E62E58C781D}">
      <dgm:prSet/>
      <dgm:spPr/>
      <dgm:t>
        <a:bodyPr/>
        <a:lstStyle/>
        <a:p>
          <a:endParaRPr lang="pt-BR"/>
        </a:p>
      </dgm:t>
    </dgm:pt>
    <dgm:pt modelId="{D3F0C91F-491D-4C1B-890C-F667F9D3AD59}" type="sibTrans" cxnId="{A44D4DD2-9B44-4AEA-812E-8E62E58C781D}">
      <dgm:prSet/>
      <dgm:spPr/>
      <dgm:t>
        <a:bodyPr/>
        <a:lstStyle/>
        <a:p>
          <a:endParaRPr lang="pt-BR"/>
        </a:p>
      </dgm:t>
    </dgm:pt>
    <dgm:pt modelId="{0B9E7EF0-DE34-4569-A2DC-ED8AAC3F3E58}">
      <dgm:prSet phldrT="[Texto]"/>
      <dgm:spPr>
        <a:ln>
          <a:solidFill>
            <a:schemeClr val="bg2">
              <a:lumMod val="75000"/>
              <a:lumOff val="25000"/>
              <a:alpha val="90000"/>
            </a:schemeClr>
          </a:solidFill>
        </a:ln>
      </dgm:spPr>
      <dgm:t>
        <a:bodyPr/>
        <a:lstStyle/>
        <a:p>
          <a:r>
            <a:rPr lang="pt-BR" dirty="0" smtClean="0"/>
            <a:t>   22</a:t>
          </a:r>
          <a:endParaRPr lang="pt-BR" dirty="0"/>
        </a:p>
      </dgm:t>
    </dgm:pt>
    <dgm:pt modelId="{C114120A-1CA8-46AC-90AA-887C237E4A00}" type="parTrans" cxnId="{84B66073-E638-4727-9F24-3050433DD39E}">
      <dgm:prSet/>
      <dgm:spPr/>
      <dgm:t>
        <a:bodyPr/>
        <a:lstStyle/>
        <a:p>
          <a:endParaRPr lang="pt-BR"/>
        </a:p>
      </dgm:t>
    </dgm:pt>
    <dgm:pt modelId="{98668896-C872-47CE-BEF9-E4D88FFA4604}" type="sibTrans" cxnId="{84B66073-E638-4727-9F24-3050433DD39E}">
      <dgm:prSet/>
      <dgm:spPr/>
      <dgm:t>
        <a:bodyPr/>
        <a:lstStyle/>
        <a:p>
          <a:endParaRPr lang="pt-BR"/>
        </a:p>
      </dgm:t>
    </dgm:pt>
    <dgm:pt modelId="{97FFBAFE-DA05-4A54-B7D3-935A42495D7D}">
      <dgm:prSet phldrT="[Texto]" custT="1"/>
      <dgm:spPr>
        <a:solidFill>
          <a:schemeClr val="bg2">
            <a:lumMod val="50000"/>
            <a:lumOff val="50000"/>
          </a:schemeClr>
        </a:solidFill>
      </dgm:spPr>
      <dgm:t>
        <a:bodyPr/>
        <a:lstStyle/>
        <a:p>
          <a:r>
            <a:rPr lang="pt-BR" sz="3600" dirty="0" smtClean="0">
              <a:solidFill>
                <a:schemeClr val="tx1"/>
              </a:solidFill>
            </a:rPr>
            <a:t>Horas Faltantes </a:t>
          </a:r>
          <a:endParaRPr lang="pt-BR" sz="3600" dirty="0">
            <a:solidFill>
              <a:schemeClr val="tx1"/>
            </a:solidFill>
          </a:endParaRPr>
        </a:p>
      </dgm:t>
    </dgm:pt>
    <dgm:pt modelId="{02120543-717B-47D8-9860-6E33FA278252}" type="parTrans" cxnId="{85A8A5DC-5F4D-49A5-980B-0380531F29E7}">
      <dgm:prSet/>
      <dgm:spPr/>
      <dgm:t>
        <a:bodyPr/>
        <a:lstStyle/>
        <a:p>
          <a:endParaRPr lang="pt-BR"/>
        </a:p>
      </dgm:t>
    </dgm:pt>
    <dgm:pt modelId="{D870CAAD-3428-499A-BB56-0DB05D043354}" type="sibTrans" cxnId="{85A8A5DC-5F4D-49A5-980B-0380531F29E7}">
      <dgm:prSet/>
      <dgm:spPr/>
      <dgm:t>
        <a:bodyPr/>
        <a:lstStyle/>
        <a:p>
          <a:endParaRPr lang="pt-BR"/>
        </a:p>
      </dgm:t>
    </dgm:pt>
    <dgm:pt modelId="{54235A22-2CB0-44B3-A7C5-E767D62B27FF}">
      <dgm:prSet phldrT="[Texto]"/>
      <dgm:spPr>
        <a:ln>
          <a:solidFill>
            <a:schemeClr val="bg2">
              <a:lumMod val="75000"/>
              <a:lumOff val="25000"/>
              <a:alpha val="90000"/>
            </a:schemeClr>
          </a:solidFill>
        </a:ln>
      </dgm:spPr>
      <dgm:t>
        <a:bodyPr/>
        <a:lstStyle/>
        <a:p>
          <a:r>
            <a:rPr lang="pt-BR" dirty="0" smtClean="0"/>
            <a:t>   577h</a:t>
          </a:r>
          <a:endParaRPr lang="pt-BR" dirty="0"/>
        </a:p>
      </dgm:t>
    </dgm:pt>
    <dgm:pt modelId="{C93582B2-0808-438F-8327-62608978A39E}" type="parTrans" cxnId="{17F317A2-4C00-446A-B626-8A70BF7B1D73}">
      <dgm:prSet/>
      <dgm:spPr/>
      <dgm:t>
        <a:bodyPr/>
        <a:lstStyle/>
        <a:p>
          <a:endParaRPr lang="pt-BR"/>
        </a:p>
      </dgm:t>
    </dgm:pt>
    <dgm:pt modelId="{7DD2B430-D9D4-452D-909E-44B745E1A8EC}" type="sibTrans" cxnId="{17F317A2-4C00-446A-B626-8A70BF7B1D73}">
      <dgm:prSet/>
      <dgm:spPr/>
      <dgm:t>
        <a:bodyPr/>
        <a:lstStyle/>
        <a:p>
          <a:endParaRPr lang="pt-BR"/>
        </a:p>
      </dgm:t>
    </dgm:pt>
    <dgm:pt modelId="{381866DC-CBE8-4AA3-9A55-D0E5016D438E}" type="pres">
      <dgm:prSet presAssocID="{AC914061-1E7B-4414-8BD2-EE4ACA6F264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B402818B-B0CF-4167-AB44-8B1915625192}" type="pres">
      <dgm:prSet presAssocID="{D016D458-571C-4C0D-A895-8C3A7093C858}" presName="linNode" presStyleCnt="0"/>
      <dgm:spPr/>
    </dgm:pt>
    <dgm:pt modelId="{B05C0142-26CF-4C00-9E76-872653954E06}" type="pres">
      <dgm:prSet presAssocID="{D016D458-571C-4C0D-A895-8C3A7093C85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6B176C-9B4C-45FD-9455-F47808A9E750}" type="pres">
      <dgm:prSet presAssocID="{D016D458-571C-4C0D-A895-8C3A7093C858}" presName="childShp" presStyleLbl="bgAccFollowNode1" presStyleIdx="0" presStyleCnt="2" custLinFactNeighborX="-2253" custLinFactNeighborY="-37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D65505-C393-4106-9539-349C81C2C13E}" type="pres">
      <dgm:prSet presAssocID="{D3F0C91F-491D-4C1B-890C-F667F9D3AD59}" presName="spacing" presStyleCnt="0"/>
      <dgm:spPr/>
    </dgm:pt>
    <dgm:pt modelId="{E5D93055-7E62-4F64-B400-59AC4EE570F1}" type="pres">
      <dgm:prSet presAssocID="{97FFBAFE-DA05-4A54-B7D3-935A42495D7D}" presName="linNode" presStyleCnt="0"/>
      <dgm:spPr/>
    </dgm:pt>
    <dgm:pt modelId="{55095F95-AE34-43A4-82E9-5B61B99665DB}" type="pres">
      <dgm:prSet presAssocID="{97FFBAFE-DA05-4A54-B7D3-935A42495D7D}" presName="parentShp" presStyleLbl="node1" presStyleIdx="1" presStyleCnt="2" custLinFactNeighborX="1127" custLinFactNeighborY="-189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E46ED74-F389-410A-96CD-3F6E40CDC3E5}" type="pres">
      <dgm:prSet presAssocID="{97FFBAFE-DA05-4A54-B7D3-935A42495D7D}" presName="childShp" presStyleLbl="bgAccFollowNode1" presStyleIdx="1" presStyleCnt="2" custLinFactNeighborX="-2534" custLinFactNeighborY="23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E297A56-6789-4E22-8C20-513D93219077}" type="presOf" srcId="{97FFBAFE-DA05-4A54-B7D3-935A42495D7D}" destId="{55095F95-AE34-43A4-82E9-5B61B99665DB}" srcOrd="0" destOrd="0" presId="urn:microsoft.com/office/officeart/2005/8/layout/vList6"/>
    <dgm:cxn modelId="{09E5DF22-E5E9-4DA5-BCF9-BF80B4BCBE07}" type="presOf" srcId="{0B9E7EF0-DE34-4569-A2DC-ED8AAC3F3E58}" destId="{596B176C-9B4C-45FD-9455-F47808A9E750}" srcOrd="0" destOrd="0" presId="urn:microsoft.com/office/officeart/2005/8/layout/vList6"/>
    <dgm:cxn modelId="{23C1C56E-B5A1-4A7A-AEA1-A485B0DCB765}" type="presOf" srcId="{54235A22-2CB0-44B3-A7C5-E767D62B27FF}" destId="{0E46ED74-F389-410A-96CD-3F6E40CDC3E5}" srcOrd="0" destOrd="0" presId="urn:microsoft.com/office/officeart/2005/8/layout/vList6"/>
    <dgm:cxn modelId="{84B66073-E638-4727-9F24-3050433DD39E}" srcId="{D016D458-571C-4C0D-A895-8C3A7093C858}" destId="{0B9E7EF0-DE34-4569-A2DC-ED8AAC3F3E58}" srcOrd="0" destOrd="0" parTransId="{C114120A-1CA8-46AC-90AA-887C237E4A00}" sibTransId="{98668896-C872-47CE-BEF9-E4D88FFA4604}"/>
    <dgm:cxn modelId="{A44D4DD2-9B44-4AEA-812E-8E62E58C781D}" srcId="{AC914061-1E7B-4414-8BD2-EE4ACA6F264A}" destId="{D016D458-571C-4C0D-A895-8C3A7093C858}" srcOrd="0" destOrd="0" parTransId="{F4116C49-9D00-4B6C-BDCA-E28BFA09DF45}" sibTransId="{D3F0C91F-491D-4C1B-890C-F667F9D3AD59}"/>
    <dgm:cxn modelId="{82586BF9-EBB1-4C5B-824A-392CDF744685}" type="presOf" srcId="{AC914061-1E7B-4414-8BD2-EE4ACA6F264A}" destId="{381866DC-CBE8-4AA3-9A55-D0E5016D438E}" srcOrd="0" destOrd="0" presId="urn:microsoft.com/office/officeart/2005/8/layout/vList6"/>
    <dgm:cxn modelId="{85A8A5DC-5F4D-49A5-980B-0380531F29E7}" srcId="{AC914061-1E7B-4414-8BD2-EE4ACA6F264A}" destId="{97FFBAFE-DA05-4A54-B7D3-935A42495D7D}" srcOrd="1" destOrd="0" parTransId="{02120543-717B-47D8-9860-6E33FA278252}" sibTransId="{D870CAAD-3428-499A-BB56-0DB05D043354}"/>
    <dgm:cxn modelId="{7FE632F7-166D-43D2-A29C-AA89AB5E4376}" type="presOf" srcId="{D016D458-571C-4C0D-A895-8C3A7093C858}" destId="{B05C0142-26CF-4C00-9E76-872653954E06}" srcOrd="0" destOrd="0" presId="urn:microsoft.com/office/officeart/2005/8/layout/vList6"/>
    <dgm:cxn modelId="{17F317A2-4C00-446A-B626-8A70BF7B1D73}" srcId="{97FFBAFE-DA05-4A54-B7D3-935A42495D7D}" destId="{54235A22-2CB0-44B3-A7C5-E767D62B27FF}" srcOrd="0" destOrd="0" parTransId="{C93582B2-0808-438F-8327-62608978A39E}" sibTransId="{7DD2B430-D9D4-452D-909E-44B745E1A8EC}"/>
    <dgm:cxn modelId="{564858E4-A184-4B2F-9DD7-2C6F3475D04D}" type="presParOf" srcId="{381866DC-CBE8-4AA3-9A55-D0E5016D438E}" destId="{B402818B-B0CF-4167-AB44-8B1915625192}" srcOrd="0" destOrd="0" presId="urn:microsoft.com/office/officeart/2005/8/layout/vList6"/>
    <dgm:cxn modelId="{26D2F5E0-2181-4EC7-9EE5-57B1422A7395}" type="presParOf" srcId="{B402818B-B0CF-4167-AB44-8B1915625192}" destId="{B05C0142-26CF-4C00-9E76-872653954E06}" srcOrd="0" destOrd="0" presId="urn:microsoft.com/office/officeart/2005/8/layout/vList6"/>
    <dgm:cxn modelId="{1239A22C-9BE5-45F5-A49A-A5AB1D935E53}" type="presParOf" srcId="{B402818B-B0CF-4167-AB44-8B1915625192}" destId="{596B176C-9B4C-45FD-9455-F47808A9E750}" srcOrd="1" destOrd="0" presId="urn:microsoft.com/office/officeart/2005/8/layout/vList6"/>
    <dgm:cxn modelId="{3A9DB7E9-7868-423C-9EB6-22442090991B}" type="presParOf" srcId="{381866DC-CBE8-4AA3-9A55-D0E5016D438E}" destId="{D1D65505-C393-4106-9539-349C81C2C13E}" srcOrd="1" destOrd="0" presId="urn:microsoft.com/office/officeart/2005/8/layout/vList6"/>
    <dgm:cxn modelId="{F405A2F9-A457-4D51-BEFC-143805FAE9F0}" type="presParOf" srcId="{381866DC-CBE8-4AA3-9A55-D0E5016D438E}" destId="{E5D93055-7E62-4F64-B400-59AC4EE570F1}" srcOrd="2" destOrd="0" presId="urn:microsoft.com/office/officeart/2005/8/layout/vList6"/>
    <dgm:cxn modelId="{11420E3A-D53C-453E-AF67-94B8BFDDCD16}" type="presParOf" srcId="{E5D93055-7E62-4F64-B400-59AC4EE570F1}" destId="{55095F95-AE34-43A4-82E9-5B61B99665DB}" srcOrd="0" destOrd="0" presId="urn:microsoft.com/office/officeart/2005/8/layout/vList6"/>
    <dgm:cxn modelId="{D748B976-9A7B-4401-B2CC-4539C42FE4E1}" type="presParOf" srcId="{E5D93055-7E62-4F64-B400-59AC4EE570F1}" destId="{0E46ED74-F389-410A-96CD-3F6E40CDC3E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36BAF-774F-49DB-9A34-27B08A812FBF}">
      <dsp:nvSpPr>
        <dsp:cNvPr id="0" name=""/>
        <dsp:cNvSpPr/>
      </dsp:nvSpPr>
      <dsp:spPr>
        <a:xfrm>
          <a:off x="0" y="45378"/>
          <a:ext cx="7810527" cy="1281121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>
              <a:solidFill>
                <a:sysClr val="windowText" lastClr="000000"/>
              </a:solidFill>
            </a:rPr>
            <a:t>Nº de Escolas com falta de RH: 269</a:t>
          </a:r>
        </a:p>
      </dsp:txBody>
      <dsp:txXfrm>
        <a:off x="0" y="45378"/>
        <a:ext cx="7810527" cy="1281121"/>
      </dsp:txXfrm>
    </dsp:sp>
    <dsp:sp modelId="{D48D9D77-0ED6-4920-B783-DF488301E666}">
      <dsp:nvSpPr>
        <dsp:cNvPr id="0" name=""/>
        <dsp:cNvSpPr/>
      </dsp:nvSpPr>
      <dsp:spPr>
        <a:xfrm>
          <a:off x="0" y="1248911"/>
          <a:ext cx="2436975" cy="29685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>
              <a:solidFill>
                <a:schemeClr val="tx1"/>
              </a:solidFill>
            </a:rPr>
            <a:t>TOTAL DE HORAS FALTANTES: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dirty="0">
              <a:solidFill>
                <a:sysClr val="windowText" lastClr="000000"/>
              </a:solidFill>
            </a:rPr>
            <a:t>23.223 h </a:t>
          </a:r>
          <a:endParaRPr lang="pt-BR" sz="4000" kern="1200" dirty="0">
            <a:solidFill>
              <a:sysClr val="windowText" lastClr="000000"/>
            </a:solidFill>
          </a:endParaRPr>
        </a:p>
      </dsp:txBody>
      <dsp:txXfrm>
        <a:off x="0" y="1248911"/>
        <a:ext cx="2436975" cy="2968508"/>
      </dsp:txXfrm>
    </dsp:sp>
    <dsp:sp modelId="{E7D10928-B13A-4622-9402-136B1F3B298A}">
      <dsp:nvSpPr>
        <dsp:cNvPr id="0" name=""/>
        <dsp:cNvSpPr/>
      </dsp:nvSpPr>
      <dsp:spPr>
        <a:xfrm>
          <a:off x="2336216" y="1220043"/>
          <a:ext cx="2531043" cy="3026244"/>
        </a:xfrm>
        <a:prstGeom prst="rect">
          <a:avLst/>
        </a:prstGeom>
        <a:solidFill>
          <a:schemeClr val="accent2">
            <a:hueOff val="-82827"/>
            <a:satOff val="-27168"/>
            <a:lumOff val="-99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>
              <a:solidFill>
                <a:schemeClr val="tx1"/>
              </a:solidFill>
            </a:rPr>
            <a:t>HORAS  FALTANTES </a:t>
          </a:r>
          <a:r>
            <a:rPr lang="pt-BR" sz="1800" b="1" kern="1200" dirty="0">
              <a:solidFill>
                <a:schemeClr val="tx1"/>
              </a:solidFill>
            </a:rPr>
            <a:t>Professoras(es) Funcionárias(os)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dirty="0">
              <a:solidFill>
                <a:sysClr val="windowText" lastClr="000000"/>
              </a:solidFill>
            </a:rPr>
            <a:t>15.243h</a:t>
          </a:r>
          <a:endParaRPr lang="pt-BR" sz="4000" kern="1200" dirty="0">
            <a:solidFill>
              <a:sysClr val="windowText" lastClr="000000"/>
            </a:solidFill>
          </a:endParaRPr>
        </a:p>
      </dsp:txBody>
      <dsp:txXfrm>
        <a:off x="2336216" y="1220043"/>
        <a:ext cx="2531043" cy="3026244"/>
      </dsp:txXfrm>
    </dsp:sp>
    <dsp:sp modelId="{0CCB72A3-CFAE-4A2A-BE4F-860ED052AC4C}">
      <dsp:nvSpPr>
        <dsp:cNvPr id="0" name=""/>
        <dsp:cNvSpPr/>
      </dsp:nvSpPr>
      <dsp:spPr>
        <a:xfrm>
          <a:off x="4909906" y="1250713"/>
          <a:ext cx="2837468" cy="3217582"/>
        </a:xfrm>
        <a:prstGeom prst="rect">
          <a:avLst/>
        </a:prstGeom>
        <a:solidFill>
          <a:schemeClr val="accent2">
            <a:hueOff val="-165654"/>
            <a:satOff val="-54335"/>
            <a:lumOff val="-1980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>
              <a:solidFill>
                <a:schemeClr val="tx1"/>
              </a:solidFill>
            </a:rPr>
            <a:t>HORAS  FALTANTES </a:t>
          </a:r>
          <a:r>
            <a:rPr lang="pt-BR" sz="2400" b="1" kern="1200" dirty="0" smtClean="0">
              <a:solidFill>
                <a:schemeClr val="tx1"/>
              </a:solidFill>
            </a:rPr>
            <a:t>Bibliotecárias(os)</a:t>
          </a:r>
          <a:endParaRPr lang="pt-BR" sz="2400" b="1" kern="1200" dirty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000" b="1" kern="1200" dirty="0">
              <a:solidFill>
                <a:sysClr val="windowText" lastClr="000000"/>
              </a:solidFill>
            </a:rPr>
            <a:t>7.980h </a:t>
          </a:r>
          <a:endParaRPr lang="pt-BR" sz="4000" kern="1200" dirty="0">
            <a:solidFill>
              <a:sysClr val="windowText" lastClr="000000"/>
            </a:solidFill>
          </a:endParaRPr>
        </a:p>
      </dsp:txBody>
      <dsp:txXfrm>
        <a:off x="4909906" y="1250713"/>
        <a:ext cx="2837468" cy="3217582"/>
      </dsp:txXfrm>
    </dsp:sp>
    <dsp:sp modelId="{1EA07D29-FCE8-4B5D-A31F-E562F413CBB2}">
      <dsp:nvSpPr>
        <dsp:cNvPr id="0" name=""/>
        <dsp:cNvSpPr/>
      </dsp:nvSpPr>
      <dsp:spPr>
        <a:xfrm>
          <a:off x="0" y="4140681"/>
          <a:ext cx="7810527" cy="312781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B176C-9B4C-45FD-9455-F47808A9E750}">
      <dsp:nvSpPr>
        <dsp:cNvPr id="0" name=""/>
        <dsp:cNvSpPr/>
      </dsp:nvSpPr>
      <dsp:spPr>
        <a:xfrm>
          <a:off x="3272142" y="0"/>
          <a:ext cx="5021344" cy="19933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75000"/>
              <a:lumOff val="2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6500" kern="1200" dirty="0" smtClean="0"/>
            <a:t>   22</a:t>
          </a:r>
          <a:endParaRPr lang="pt-BR" sz="6500" kern="1200" dirty="0"/>
        </a:p>
      </dsp:txBody>
      <dsp:txXfrm>
        <a:off x="3272142" y="249164"/>
        <a:ext cx="4273851" cy="1494987"/>
      </dsp:txXfrm>
    </dsp:sp>
    <dsp:sp modelId="{B05C0142-26CF-4C00-9E76-872653954E06}">
      <dsp:nvSpPr>
        <dsp:cNvPr id="0" name=""/>
        <dsp:cNvSpPr/>
      </dsp:nvSpPr>
      <dsp:spPr>
        <a:xfrm>
          <a:off x="0" y="511"/>
          <a:ext cx="3347562" cy="1993315"/>
        </a:xfrm>
        <a:prstGeom prst="roundRect">
          <a:avLst/>
        </a:prstGeom>
        <a:solidFill>
          <a:schemeClr val="bg2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solidFill>
                <a:schemeClr val="tx1"/>
              </a:solidFill>
            </a:rPr>
            <a:t>Escolas  Demandantes </a:t>
          </a:r>
          <a:endParaRPr lang="pt-BR" sz="3600" kern="1200" dirty="0">
            <a:solidFill>
              <a:schemeClr val="tx1"/>
            </a:solidFill>
          </a:endParaRPr>
        </a:p>
      </dsp:txBody>
      <dsp:txXfrm>
        <a:off x="97306" y="97817"/>
        <a:ext cx="3152950" cy="1798703"/>
      </dsp:txXfrm>
    </dsp:sp>
    <dsp:sp modelId="{0E46ED74-F389-410A-96CD-3F6E40CDC3E5}">
      <dsp:nvSpPr>
        <dsp:cNvPr id="0" name=""/>
        <dsp:cNvSpPr/>
      </dsp:nvSpPr>
      <dsp:spPr>
        <a:xfrm>
          <a:off x="3262735" y="2193669"/>
          <a:ext cx="5021344" cy="19933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>
              <a:lumMod val="75000"/>
              <a:lumOff val="2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6500" kern="1200" dirty="0" smtClean="0"/>
            <a:t>   577h</a:t>
          </a:r>
          <a:endParaRPr lang="pt-BR" sz="6500" kern="1200" dirty="0"/>
        </a:p>
      </dsp:txBody>
      <dsp:txXfrm>
        <a:off x="3262735" y="2442833"/>
        <a:ext cx="4273851" cy="1494987"/>
      </dsp:txXfrm>
    </dsp:sp>
    <dsp:sp modelId="{55095F95-AE34-43A4-82E9-5B61B99665DB}">
      <dsp:nvSpPr>
        <dsp:cNvPr id="0" name=""/>
        <dsp:cNvSpPr/>
      </dsp:nvSpPr>
      <dsp:spPr>
        <a:xfrm>
          <a:off x="56590" y="2155444"/>
          <a:ext cx="3347562" cy="1993315"/>
        </a:xfrm>
        <a:prstGeom prst="roundRect">
          <a:avLst/>
        </a:prstGeom>
        <a:solidFill>
          <a:schemeClr val="bg2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600" kern="1200" dirty="0" smtClean="0">
              <a:solidFill>
                <a:schemeClr val="tx1"/>
              </a:solidFill>
            </a:rPr>
            <a:t>Horas Faltantes </a:t>
          </a:r>
          <a:endParaRPr lang="pt-BR" sz="3600" kern="1200" dirty="0">
            <a:solidFill>
              <a:schemeClr val="tx1"/>
            </a:solidFill>
          </a:endParaRPr>
        </a:p>
      </dsp:txBody>
      <dsp:txXfrm>
        <a:off x="153896" y="2252750"/>
        <a:ext cx="3152950" cy="1798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926920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8261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9623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522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 type="title">
  <p:cSld name="TITLE">
    <p:bg>
      <p:bgPr>
        <a:solidFill>
          <a:schemeClr val="lt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5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  <a:defRPr sz="72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sz="2300"/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dt" idx="10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5"/>
          <p:cNvSpPr txBox="1">
            <a:spLocks noGrp="1"/>
          </p:cNvSpPr>
          <p:nvPr>
            <p:ph type="ftr" idx="11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grpSp>
        <p:nvGrpSpPr>
          <p:cNvPr id="18" name="Google Shape;18;p15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9" name="Google Shape;19;p15"/>
            <p:cNvSpPr/>
            <p:nvPr/>
          </p:nvSpPr>
          <p:spPr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 extrusionOk="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0" name="Google Shape;20;p15"/>
            <p:cNvSpPr/>
            <p:nvPr/>
          </p:nvSpPr>
          <p:spPr>
            <a:xfrm rot="10800000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 extrusionOk="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5"/>
          <p:cNvSpPr txBox="1">
            <a:spLocks noGrp="1"/>
          </p:cNvSpPr>
          <p:nvPr>
            <p:ph type="title"/>
          </p:nvPr>
        </p:nvSpPr>
        <p:spPr>
          <a:xfrm rot="5400000">
            <a:off x="7757822" y="2462895"/>
            <a:ext cx="5243244" cy="15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5"/>
          <p:cNvSpPr txBox="1">
            <a:spLocks noGrp="1"/>
          </p:cNvSpPr>
          <p:nvPr>
            <p:ph type="body" idx="1"/>
          </p:nvPr>
        </p:nvSpPr>
        <p:spPr>
          <a:xfrm rot="5400000">
            <a:off x="2839799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6" name="Google Shape;86;p25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5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5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  <a:defRPr sz="7200" cap="none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ftr" idx="11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33" name="Google Shape;33;p17" title="Crop Mark"/>
          <p:cNvSpPr/>
          <p:nvPr/>
        </p:nvSpPr>
        <p:spPr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4125" h="5554" extrusionOk="0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2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3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body" idx="4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1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údo com Legenda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2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body" idx="1"/>
          </p:nvPr>
        </p:nvSpPr>
        <p:spPr>
          <a:xfrm>
            <a:off x="6256020" y="685801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/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/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5pPr>
            <a:lvl6pPr marL="2743200" lvl="5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6pPr>
            <a:lvl7pPr marL="3200400" lvl="6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7pPr>
            <a:lvl8pPr marL="3657600" lvl="7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8pPr>
            <a:lvl9pPr marL="4114800" lvl="8" indent="-3302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body" idx="2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67" name="Google Shape;67;p22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m com Legenda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>
            <a:spLocks noGrp="1"/>
          </p:cNvSpPr>
          <p:nvPr>
            <p:ph type="pic" idx="2"/>
          </p:nvPr>
        </p:nvSpPr>
        <p:spPr>
          <a:xfrm>
            <a:off x="5532120" y="0"/>
            <a:ext cx="665988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3"/>
          <p:cNvSpPr txBox="1">
            <a:spLocks noGrp="1"/>
          </p:cNvSpPr>
          <p:nvPr>
            <p:ph type="body" idx="1"/>
          </p:nvPr>
        </p:nvSpPr>
        <p:spPr>
          <a:xfrm>
            <a:off x="723900" y="2855968"/>
            <a:ext cx="3855720" cy="3011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76" name="Google Shape;76;p23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4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body" idx="1"/>
          </p:nvPr>
        </p:nvSpPr>
        <p:spPr>
          <a:xfrm rot="5400000">
            <a:off x="4386263" y="-719137"/>
            <a:ext cx="3571875" cy="96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4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4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 sz="4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■"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556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–"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429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■"/>
              <a:defRPr sz="1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–"/>
              <a:defRPr sz="18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302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■"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302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sz="16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175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175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sz="14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175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" name="Google Shape;9;p14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11" name="Google Shape;11;p14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1254034" y="1985554"/>
            <a:ext cx="9509759" cy="3108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 Black"/>
              <a:buNone/>
            </a:pPr>
            <a:r>
              <a:rPr lang="pt-BR" sz="2400" dirty="0">
                <a:solidFill>
                  <a:srgbClr val="7030A0"/>
                </a:solidFill>
                <a:latin typeface="Arial Black"/>
                <a:ea typeface="Arial Black"/>
                <a:cs typeface="Arial Black"/>
                <a:sym typeface="Arial Black"/>
              </a:rPr>
              <a:t>   </a:t>
            </a:r>
            <a:r>
              <a:rPr lang="pt-BR" sz="4600" dirty="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RELATÓRIO DE </a:t>
            </a:r>
            <a:r>
              <a:rPr lang="pt-BR" sz="4600" dirty="0" smtClean="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MONITORAMENTO DE FALTA DE RECURSOS HUMANOS NAS ESCOLAS ESTADUAIS EM 2024</a:t>
            </a:r>
            <a:r>
              <a:rPr lang="pt-BR" sz="4600" dirty="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/>
            </a:r>
            <a:br>
              <a:rPr lang="pt-BR" sz="4600" dirty="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sz="4600" dirty="0">
              <a:solidFill>
                <a:srgbClr val="002060"/>
              </a:solidFill>
            </a:endParaRPr>
          </a:p>
        </p:txBody>
      </p:sp>
      <p:sp>
        <p:nvSpPr>
          <p:cNvPr id="94" name="Google Shape;94;p1"/>
          <p:cNvSpPr txBox="1">
            <a:spLocks noGrp="1"/>
          </p:cNvSpPr>
          <p:nvPr>
            <p:ph type="subTitle" idx="1"/>
          </p:nvPr>
        </p:nvSpPr>
        <p:spPr>
          <a:xfrm>
            <a:off x="2447922" y="5164265"/>
            <a:ext cx="8465400" cy="10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pt-BR" b="1" dirty="0" smtClean="0"/>
              <a:t>FEVEREIRO/MARÇO E ABRIL</a:t>
            </a:r>
            <a:endParaRPr b="1" dirty="0"/>
          </a:p>
        </p:txBody>
      </p:sp>
      <p:pic>
        <p:nvPicPr>
          <p:cNvPr id="4" name="image1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87104" y="308710"/>
            <a:ext cx="2266525" cy="709295"/>
          </a:xfrm>
          <a:prstGeom prst="rect">
            <a:avLst/>
          </a:prstGeom>
        </p:spPr>
      </p:pic>
      <p:pic>
        <p:nvPicPr>
          <p:cNvPr id="5" name="image2.jpe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49675" y="308710"/>
            <a:ext cx="2436986" cy="70929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61793" y="139045"/>
            <a:ext cx="9601200" cy="775355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chemeClr val="tx1"/>
                </a:solidFill>
                <a:latin typeface="+mn-lt"/>
              </a:rPr>
              <a:t>FALTA DE RH 2023-2024</a:t>
            </a:r>
            <a:endParaRPr lang="pt-BR" sz="36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:xdr="http://schemas.openxmlformats.org/drawingml/2006/spreadsheetDrawing" xmlns="" xmlns:lc="http://schemas.openxmlformats.org/drawingml/2006/lockedCanvas" id="{8D710512-84D2-0260-970F-2FD59B18A365}"/>
              </a:ext>
              <a:ext uri="{147F2762-F138-4A5C-976F-8EAC2B608ADB}">
                <a16:predDERef xmlns:a16="http://schemas.microsoft.com/office/drawing/2014/main" xmlns:xdr="http://schemas.openxmlformats.org/drawingml/2006/spreadsheetDrawing" xmlns="" xmlns:lc="http://schemas.openxmlformats.org/drawingml/2006/lockedCanvas" pred="{CF5CEFAF-C779-C4E7-18EE-1F573D9E52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6506194"/>
              </p:ext>
            </p:extLst>
          </p:nvPr>
        </p:nvGraphicFramePr>
        <p:xfrm>
          <a:off x="3139126" y="1756920"/>
          <a:ext cx="5637228" cy="3399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97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139588" y="641444"/>
            <a:ext cx="9601200" cy="440709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PT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Atualizado </a:t>
            </a:r>
            <a:r>
              <a:rPr lang="pt-P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PT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26/04 </a:t>
            </a:r>
            <a:r>
              <a:rPr lang="pt-P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PT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:</a:t>
            </a:r>
            <a:endParaRPr lang="pt-BR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r>
              <a:rPr lang="pt-P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Deputada Sofia Cavedon- presidenta da CECDCT ALRS</a:t>
            </a:r>
          </a:p>
          <a:p>
            <a:r>
              <a:rPr lang="pt-PT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Liane </a:t>
            </a:r>
            <a:r>
              <a:rPr lang="pt-P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 Bernardi- Coordenadora da </a:t>
            </a:r>
            <a:r>
              <a:rPr lang="pt-PT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CECDCT ALRS</a:t>
            </a:r>
          </a:p>
          <a:p>
            <a:r>
              <a:rPr lang="pt-PT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 Claudia Pinheiro Oliveira –Assessora CECDCT ALRS  e responsável 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pela Captação de Dados do Projeto de Monitoramento da CECDCT ALRS</a:t>
            </a:r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Luiz Fernando Barbosa da </a:t>
            </a:r>
            <a:r>
              <a:rPr lang="pt-B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Silva – Estagiário </a:t>
            </a:r>
            <a:r>
              <a:rPr lang="pt-B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CECDCT ALRS e Auxiliar na captação de dados. </a:t>
            </a:r>
          </a:p>
          <a:p>
            <a:endParaRPr lang="pt-PT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b="1" dirty="0" smtClean="0"/>
          </a:p>
          <a:p>
            <a:pPr marL="11430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274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9307" y="215920"/>
            <a:ext cx="9601200" cy="91720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002060"/>
                </a:solidFill>
              </a:rPr>
              <a:t>     2024:           </a:t>
            </a:r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456 ESCOLAS  MONITORADAS </a:t>
            </a:r>
            <a:b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b="1" dirty="0">
              <a:solidFill>
                <a:srgbClr val="002060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 flipV="1">
            <a:off x="6094962" y="6621541"/>
            <a:ext cx="5762060" cy="1140564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t-BR" sz="3200" dirty="0"/>
          </a:p>
        </p:txBody>
      </p:sp>
      <p:sp>
        <p:nvSpPr>
          <p:cNvPr id="4" name="Seta para a direita 3"/>
          <p:cNvSpPr/>
          <p:nvPr/>
        </p:nvSpPr>
        <p:spPr>
          <a:xfrm>
            <a:off x="3730277" y="364842"/>
            <a:ext cx="602055" cy="38929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5738828" y="1211340"/>
            <a:ext cx="6118194" cy="1232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779294382"/>
              </p:ext>
            </p:extLst>
          </p:nvPr>
        </p:nvGraphicFramePr>
        <p:xfrm>
          <a:off x="2181884" y="1470581"/>
          <a:ext cx="7810527" cy="446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 flipV="1">
            <a:off x="5738828" y="2600650"/>
            <a:ext cx="61181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000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2173" y="169682"/>
            <a:ext cx="9601200" cy="111236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2060"/>
                </a:solidFill>
              </a:rPr>
              <a:t>Falta de Recursos Humanos nas escolas estaduais em 2024: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99352"/>
              </p:ext>
            </p:extLst>
          </p:nvPr>
        </p:nvGraphicFramePr>
        <p:xfrm>
          <a:off x="1555424" y="2347273"/>
          <a:ext cx="8107050" cy="3513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6583"/>
                <a:gridCol w="2806541"/>
                <a:gridCol w="2963926"/>
              </a:tblGrid>
              <a:tr h="630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MÊS</a:t>
                      </a:r>
                      <a:endParaRPr lang="pt-BR" sz="2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ESCOLAS</a:t>
                      </a:r>
                      <a:endParaRPr lang="pt-BR" sz="2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 DE HORAS</a:t>
                      </a:r>
                      <a:endParaRPr lang="pt-BR" sz="28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73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FEVEREIRO</a:t>
                      </a:r>
                      <a:endParaRPr lang="pt-BR" sz="28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4.481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0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MARÇO</a:t>
                      </a:r>
                      <a:endParaRPr lang="pt-BR" sz="28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</a:t>
                      </a:r>
                      <a:endParaRPr lang="pt-BR" sz="2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12.283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0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endParaRPr lang="pt-BR" sz="280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6.459 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30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600" b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3600" b="1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269</a:t>
                      </a:r>
                      <a:endParaRPr lang="pt-BR" sz="3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23.223</a:t>
                      </a:r>
                      <a:endParaRPr lang="pt-BR" sz="3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8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45098"/>
            <a:ext cx="9601200" cy="1272618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 ESCOLAS PEDIRAM BIBLIOTECÁRIAS                      ( 34% </a:t>
            </a:r>
            <a:r>
              <a:rPr lang="pt-BR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pt-BR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demandas- 7.980 horas) </a:t>
            </a:r>
            <a:endParaRPr lang="pt-BR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:xdr="http://schemas.openxmlformats.org/drawingml/2006/spreadsheetDrawing" xmlns="" xmlns:lc="http://schemas.openxmlformats.org/drawingml/2006/lockedCanvas" id="{00000000-0008-0000-02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5088917"/>
              </p:ext>
            </p:extLst>
          </p:nvPr>
        </p:nvGraphicFramePr>
        <p:xfrm>
          <a:off x="2723583" y="2040903"/>
          <a:ext cx="5831941" cy="3707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8762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14460"/>
            <a:ext cx="9601200" cy="14859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02060"/>
                </a:solidFill>
              </a:rPr>
              <a:t>Demandas </a:t>
            </a:r>
            <a:r>
              <a:rPr lang="pt-BR" b="1" dirty="0">
                <a:solidFill>
                  <a:srgbClr val="002060"/>
                </a:solidFill>
              </a:rPr>
              <a:t>de falta de professoras (es) e funcionárias (os</a:t>
            </a:r>
            <a:r>
              <a:rPr lang="pt-BR" b="1" dirty="0" smtClean="0">
                <a:solidFill>
                  <a:srgbClr val="002060"/>
                </a:solidFill>
              </a:rPr>
              <a:t>)</a:t>
            </a:r>
            <a:r>
              <a:rPr lang="pt-BR" dirty="0" smtClean="0">
                <a:solidFill>
                  <a:srgbClr val="002060"/>
                </a:solidFill>
              </a:rPr>
              <a:t> </a:t>
            </a:r>
            <a:r>
              <a:rPr lang="pt-BR" b="1" dirty="0">
                <a:solidFill>
                  <a:srgbClr val="002060"/>
                </a:solidFill>
              </a:rPr>
              <a:t>nas escolas:</a:t>
            </a:r>
            <a:endParaRPr lang="pt-BR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806720"/>
              </p:ext>
            </p:extLst>
          </p:nvPr>
        </p:nvGraphicFramePr>
        <p:xfrm>
          <a:off x="1461155" y="1998482"/>
          <a:ext cx="9191133" cy="3314229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97242"/>
                <a:gridCol w="2297242"/>
                <a:gridCol w="2564555"/>
                <a:gridCol w="2032094"/>
              </a:tblGrid>
              <a:tr h="607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 MÊS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Nº DE ESCOLAS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DEMANDAS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NÚMERO DE HORAS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66EA7"/>
                    </a:solidFill>
                  </a:tcPr>
                </a:tc>
              </a:tr>
              <a:tr h="607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solidFill>
                            <a:schemeClr val="tx1"/>
                          </a:solidFill>
                          <a:effectLst/>
                        </a:rPr>
                        <a:t>FEVEREIRO</a:t>
                      </a:r>
                      <a:endParaRPr lang="pt-BR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pt-BR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2.841h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7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solidFill>
                            <a:schemeClr val="tx1"/>
                          </a:solidFill>
                          <a:effectLst/>
                        </a:rPr>
                        <a:t>MARÇO</a:t>
                      </a:r>
                      <a:endParaRPr lang="pt-BR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109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236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7.363h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07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ABRIL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pt-BR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159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5.039 h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087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b="1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b="1" dirty="0">
                          <a:solidFill>
                            <a:schemeClr val="tx1"/>
                          </a:solidFill>
                          <a:effectLst/>
                        </a:rPr>
                        <a:t>203</a:t>
                      </a:r>
                      <a:endParaRPr lang="pt-BR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b="1" dirty="0">
                          <a:solidFill>
                            <a:schemeClr val="tx1"/>
                          </a:solidFill>
                          <a:effectLst/>
                        </a:rPr>
                        <a:t>481 </a:t>
                      </a:r>
                      <a:endParaRPr lang="pt-BR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b="1" dirty="0">
                          <a:solidFill>
                            <a:schemeClr val="tx1"/>
                          </a:solidFill>
                          <a:effectLst/>
                        </a:rPr>
                        <a:t>15.243h</a:t>
                      </a:r>
                      <a:endParaRPr lang="pt-BR" sz="3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16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535" y="0"/>
            <a:ext cx="9601200" cy="320509"/>
          </a:xfrm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solidFill>
                  <a:srgbClr val="002060"/>
                </a:solidFill>
                <a:latin typeface="+mn-lt"/>
              </a:rPr>
              <a:t> Falta </a:t>
            </a:r>
            <a:r>
              <a:rPr lang="pt-BR" sz="2800" b="1" dirty="0">
                <a:solidFill>
                  <a:srgbClr val="002060"/>
                </a:solidFill>
                <a:latin typeface="+mn-lt"/>
              </a:rPr>
              <a:t>de </a:t>
            </a:r>
            <a:r>
              <a:rPr lang="pt-BR" sz="2800" b="1" dirty="0" smtClean="0">
                <a:solidFill>
                  <a:srgbClr val="002060"/>
                </a:solidFill>
                <a:latin typeface="+mn-lt"/>
              </a:rPr>
              <a:t>Professoras e professores por área: </a:t>
            </a:r>
            <a:endParaRPr lang="pt-BR" sz="28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861963"/>
              </p:ext>
            </p:extLst>
          </p:nvPr>
        </p:nvGraphicFramePr>
        <p:xfrm>
          <a:off x="1331535" y="320509"/>
          <a:ext cx="9228841" cy="6615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5684"/>
                <a:gridCol w="1839865"/>
                <a:gridCol w="1702121"/>
                <a:gridCol w="1682444"/>
                <a:gridCol w="1298727"/>
              </a:tblGrid>
              <a:tr h="3685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Área/ Disciplina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FEVEREIRO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MARÇO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ABRIL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HORAS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Português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70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255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525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Educação Física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110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318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149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577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Artes</a:t>
                      </a:r>
                      <a:endParaRPr lang="pt-BR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140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60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210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Ens. Religioso</a:t>
                      </a:r>
                      <a:endParaRPr lang="pt-BR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Espanhol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Inglês</a:t>
                      </a:r>
                      <a:endParaRPr lang="pt-BR" sz="13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250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120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410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Linguagens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70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100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210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Matemática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120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230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250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600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Biologia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180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Anos Iniciais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120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160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60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340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Filosofia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20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Geografia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40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60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História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Sociologia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40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Química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Física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20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pt-BR" sz="1300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60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Ciências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80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140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60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280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Ciências da Natureza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111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70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181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Ciências Humanas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80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100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AEE - Sala de Recursos- AE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60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100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160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Ed. Especial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-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20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40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Informática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-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20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20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Tec. Agrícola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-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40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40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Eletivas / Trilhas / Itinerários 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20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90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60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170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Prof. Substituto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-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-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40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Prof. Auxiliar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-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40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40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158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Prof. Projetos de Vida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30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+mn-lt"/>
                        </a:rPr>
                        <a:t>20</a:t>
                      </a:r>
                      <a:endParaRPr lang="pt-BR" sz="13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-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  <a:latin typeface="+mn-lt"/>
                        </a:rPr>
                        <a:t>50</a:t>
                      </a:r>
                      <a:endParaRPr lang="pt-BR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  <a:tr h="231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13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+mn-lt"/>
                        </a:rPr>
                        <a:t>931</a:t>
                      </a:r>
                      <a:endParaRPr lang="pt-BR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+mn-lt"/>
                        </a:rPr>
                        <a:t>2.363</a:t>
                      </a:r>
                      <a:endParaRPr lang="pt-BR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+mn-lt"/>
                        </a:rPr>
                        <a:t>1.319</a:t>
                      </a:r>
                      <a:endParaRPr lang="pt-BR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+mn-lt"/>
                        </a:rPr>
                        <a:t>4.613</a:t>
                      </a:r>
                      <a:endParaRPr lang="pt-BR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657" marR="24657" marT="5284" marB="5284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56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292230"/>
            <a:ext cx="9601200" cy="688158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Falta Professores Educação Física</a:t>
            </a:r>
            <a:endParaRPr lang="pt-BR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980388"/>
            <a:ext cx="8931897" cy="4887012"/>
          </a:xfrm>
        </p:spPr>
        <p:txBody>
          <a:bodyPr/>
          <a:lstStyle/>
          <a:p>
            <a:pPr marL="114300" indent="0">
              <a:buNone/>
            </a:pP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734948806"/>
              </p:ext>
            </p:extLst>
          </p:nvPr>
        </p:nvGraphicFramePr>
        <p:xfrm>
          <a:off x="1791093" y="1951348"/>
          <a:ext cx="8368907" cy="4186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79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3953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+mj-lt"/>
              </a:rPr>
              <a:t>FALTA DE RH NA EQUIPE DIRETIVA</a:t>
            </a:r>
            <a:endParaRPr lang="pt-BR" sz="32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822101"/>
              </p:ext>
            </p:extLst>
          </p:nvPr>
        </p:nvGraphicFramePr>
        <p:xfrm>
          <a:off x="1706252" y="1796275"/>
          <a:ext cx="8880049" cy="29047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2016"/>
                <a:gridCol w="1598008"/>
                <a:gridCol w="1376314"/>
                <a:gridCol w="1150070"/>
                <a:gridCol w="1913641"/>
              </a:tblGrid>
              <a:tr h="790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DEMANDA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FEVEREIRO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MARÇO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0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Orientação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</a:tr>
              <a:tr h="4192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Supervisão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</a:tr>
              <a:tr h="40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Coordenação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pt-B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</a:tr>
              <a:tr h="40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Vice - Direção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- 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/>
                </a:tc>
              </a:tr>
              <a:tr h="406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pt-B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lang="pt-B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pt-B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</a:t>
                      </a:r>
                      <a:endParaRPr lang="pt-B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1.490</a:t>
                      </a:r>
                      <a:endParaRPr lang="pt-BR" sz="2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9525" marB="9525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41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7014" y="311085"/>
            <a:ext cx="9601200" cy="556181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002060"/>
                </a:solidFill>
                <a:latin typeface="+mj-lt"/>
              </a:rPr>
              <a:t>Falta de funcionárias e funcionários: </a:t>
            </a:r>
            <a:endParaRPr lang="pt-BR" sz="3200" b="1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063886"/>
              </p:ext>
            </p:extLst>
          </p:nvPr>
        </p:nvGraphicFramePr>
        <p:xfrm>
          <a:off x="1968928" y="1480008"/>
          <a:ext cx="9420331" cy="4237165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240309"/>
                <a:gridCol w="1807199"/>
                <a:gridCol w="1493821"/>
                <a:gridCol w="1537674"/>
                <a:gridCol w="1341328"/>
              </a:tblGrid>
              <a:tr h="2376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DEMANDA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FEVEREIRO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MARÇO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</a:rPr>
                        <a:t>ABRIL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TOTAL HORAS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Secretaria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240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560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360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1160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Monitores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510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1100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1730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Merendeiras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560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1520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960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3040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Manutenção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180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460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Porteiro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240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Financeiro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40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70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Assistente Social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-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-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Psicólogo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-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-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Limpeza/ Servente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380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1360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640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2200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marL="44450" marR="44450" marT="9525" marB="9525" anchor="b">
                    <a:solidFill>
                      <a:srgbClr val="A66E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1.550</a:t>
                      </a:r>
                      <a:endParaRPr lang="pt-B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4.290</a:t>
                      </a:r>
                      <a:endParaRPr lang="pt-B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3.280</a:t>
                      </a:r>
                      <a:endParaRPr lang="pt-B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9.120</a:t>
                      </a:r>
                      <a:endParaRPr lang="pt-B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30839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2227F550DC83C4B8C40FBC9F4B6CA5D" ma:contentTypeVersion="14" ma:contentTypeDescription="Crie um novo documento." ma:contentTypeScope="" ma:versionID="0ffe3b33dd6c25674bfcb22abfa0a96e">
  <xsd:schema xmlns:xsd="http://www.w3.org/2001/XMLSchema" xmlns:xs="http://www.w3.org/2001/XMLSchema" xmlns:p="http://schemas.microsoft.com/office/2006/metadata/properties" xmlns:ns2="9451a66c-52d5-4a90-ae6f-a51e8984ab70" xmlns:ns3="44e1897b-a267-4a7e-b4dd-e0658635455b" targetNamespace="http://schemas.microsoft.com/office/2006/metadata/properties" ma:root="true" ma:fieldsID="c5f675ace6160cfcc42f44a3309d0698" ns2:_="" ns3:_="">
    <xsd:import namespace="9451a66c-52d5-4a90-ae6f-a51e8984ab70"/>
    <xsd:import namespace="44e1897b-a267-4a7e-b4dd-e065863545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51a66c-52d5-4a90-ae6f-a51e8984ab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Marcações de imagem" ma:readOnly="false" ma:fieldId="{5cf76f15-5ced-4ddc-b409-7134ff3c332f}" ma:taxonomyMulti="true" ma:sspId="5d3ef64a-58ba-480e-84dd-f493bfc743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1897b-a267-4a7e-b4dd-e0658635455b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e755036-ee28-49fd-88dd-b008690ed945}" ma:internalName="TaxCatchAll" ma:showField="CatchAllData" ma:web="44e1897b-a267-4a7e-b4dd-e065863545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e1897b-a267-4a7e-b4dd-e0658635455b" xsi:nil="true"/>
    <lcf76f155ced4ddcb4097134ff3c332f xmlns="9451a66c-52d5-4a90-ae6f-a51e8984ab7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F5E2A92-C1DE-4111-8339-E88812F7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51a66c-52d5-4a90-ae6f-a51e8984ab70"/>
    <ds:schemaRef ds:uri="44e1897b-a267-4a7e-b4dd-e065863545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E806AB-1023-4044-8735-D76A8A8E4B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E6D486-A275-499B-BE26-222F7747ABB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4e1897b-a267-4a7e-b4dd-e0658635455b"/>
    <ds:schemaRef ds:uri="http://purl.org/dc/terms/"/>
    <ds:schemaRef ds:uri="9451a66c-52d5-4a90-ae6f-a51e8984ab7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455</Words>
  <Application>Microsoft Office PowerPoint</Application>
  <PresentationFormat>Widescreen</PresentationFormat>
  <Paragraphs>300</Paragraphs>
  <Slides>11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 Black</vt:lpstr>
      <vt:lpstr>Calibri</vt:lpstr>
      <vt:lpstr>Libre Franklin</vt:lpstr>
      <vt:lpstr>Times New Roman</vt:lpstr>
      <vt:lpstr>Arial</vt:lpstr>
      <vt:lpstr>Crop</vt:lpstr>
      <vt:lpstr>   RELATÓRIO DE MONITORAMENTO DE FALTA DE RECURSOS HUMANOS NAS ESCOLAS ESTADUAIS EM 2024 </vt:lpstr>
      <vt:lpstr>     2024:           456 ESCOLAS  MONITORADAS  </vt:lpstr>
      <vt:lpstr>Falta de Recursos Humanos nas escolas estaduais em 2024: </vt:lpstr>
      <vt:lpstr>119 ESCOLAS PEDIRAM BIBLIOTECÁRIAS                      ( 34% das demandas- 7.980 horas) </vt:lpstr>
      <vt:lpstr>Demandas de falta de professoras (es) e funcionárias (os) nas escolas:</vt:lpstr>
      <vt:lpstr> Falta de Professoras e professores por área: </vt:lpstr>
      <vt:lpstr>            Falta Professores Educação Física</vt:lpstr>
      <vt:lpstr>FALTA DE RH NA EQUIPE DIRETIVA</vt:lpstr>
      <vt:lpstr>Falta de funcionárias e funcionários: </vt:lpstr>
      <vt:lpstr>FALTA DE RH 2023-2024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VISITA ÀS ESCOLAS DO VALE DO TAQUARI</dc:title>
  <dc:creator>Aline Seixas Placido da Silva</dc:creator>
  <cp:lastModifiedBy>Liane Maria Bernardi</cp:lastModifiedBy>
  <cp:revision>63</cp:revision>
  <dcterms:created xsi:type="dcterms:W3CDTF">2023-09-28T17:20:15Z</dcterms:created>
  <dcterms:modified xsi:type="dcterms:W3CDTF">2024-04-30T13:33:31Z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0x01010012227F550DC83C4B8C40FBC9F4B6CA5D</vt:lpwstr>
  </property>
  <property fmtid="{D5CDD505-2E9C-101B-9397-08002B2CF9AE}" pid="3" name="Order">
    <vt:lpwstr>198200.000000000</vt:lpwstr>
  </property>
  <property fmtid="{D5CDD505-2E9C-101B-9397-08002B2CF9AE}" pid="4" name="MediaServiceImageTags">
    <vt:lpwstr/>
  </property>
</Properties>
</file>